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5" r:id="rId3"/>
    <p:sldId id="280" r:id="rId4"/>
    <p:sldId id="274" r:id="rId5"/>
    <p:sldId id="275" r:id="rId6"/>
    <p:sldId id="276" r:id="rId7"/>
    <p:sldId id="277" r:id="rId8"/>
    <p:sldId id="296" r:id="rId9"/>
    <p:sldId id="297" r:id="rId10"/>
    <p:sldId id="298" r:id="rId11"/>
    <p:sldId id="299" r:id="rId12"/>
    <p:sldId id="300" r:id="rId13"/>
    <p:sldId id="301" r:id="rId14"/>
    <p:sldId id="278" r:id="rId15"/>
    <p:sldId id="279" r:id="rId16"/>
    <p:sldId id="281" r:id="rId17"/>
    <p:sldId id="282" r:id="rId18"/>
    <p:sldId id="283" r:id="rId1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00" autoAdjust="0"/>
  </p:normalViewPr>
  <p:slideViewPr>
    <p:cSldViewPr>
      <p:cViewPr varScale="1">
        <p:scale>
          <a:sx n="65" d="100"/>
          <a:sy n="65" d="100"/>
        </p:scale>
        <p:origin x="72" y="27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en-US"/>
              <a:t>11/12/2018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en-US"/>
              <a:t>11/12/2018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11/12/2018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11/12/2018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11/12/2018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11/12/2018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11/12/2018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11/12/2018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11/12/2018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11/12/2018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11/12/2018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11/12/2018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11/12/2018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Geometry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All you need is a pencil!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37" y="171128"/>
            <a:ext cx="10485437" cy="1069661"/>
          </a:xfrm>
        </p:spPr>
        <p:txBody>
          <a:bodyPr>
            <a:noAutofit/>
          </a:bodyPr>
          <a:lstStyle/>
          <a:p>
            <a:r>
              <a:rPr lang="en-US" sz="4399" dirty="0"/>
              <a:t>Common ways to prove angles congruent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006" y="1498976"/>
            <a:ext cx="9703447" cy="371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9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73" y="289969"/>
            <a:ext cx="11417882" cy="1069661"/>
          </a:xfrm>
        </p:spPr>
        <p:txBody>
          <a:bodyPr>
            <a:noAutofit/>
          </a:bodyPr>
          <a:lstStyle/>
          <a:p>
            <a:r>
              <a:rPr lang="en-US" sz="4399" dirty="0"/>
              <a:t>Common ways to prove segments congruent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780" y="1698377"/>
            <a:ext cx="9951033" cy="448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2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73" y="289969"/>
            <a:ext cx="11417882" cy="1069661"/>
          </a:xfrm>
        </p:spPr>
        <p:txBody>
          <a:bodyPr>
            <a:noAutofit/>
          </a:bodyPr>
          <a:lstStyle/>
          <a:p>
            <a:r>
              <a:rPr lang="en-US" sz="4399" dirty="0"/>
              <a:t>Common ways to prove segments congruent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723" y="1758560"/>
            <a:ext cx="10055781" cy="284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9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73" y="289969"/>
            <a:ext cx="11417882" cy="1069661"/>
          </a:xfrm>
        </p:spPr>
        <p:txBody>
          <a:bodyPr>
            <a:noAutofit/>
          </a:bodyPr>
          <a:lstStyle/>
          <a:p>
            <a:r>
              <a:rPr lang="en-US" sz="4399" dirty="0"/>
              <a:t>Common ways to prove segments congruent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403" y="1733992"/>
            <a:ext cx="8846421" cy="339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4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381000"/>
            <a:ext cx="10287000" cy="607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3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12" y="215123"/>
            <a:ext cx="10820400" cy="600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8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2" y="538692"/>
            <a:ext cx="11582400" cy="477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5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2" y="895350"/>
            <a:ext cx="11728796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6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" y="736600"/>
            <a:ext cx="10744200" cy="558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043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828800"/>
            <a:ext cx="10589042" cy="4347031"/>
          </a:xfrm>
        </p:spPr>
        <p:txBody>
          <a:bodyPr/>
          <a:lstStyle/>
          <a:p>
            <a:pPr marL="109504" indent="0">
              <a:buNone/>
            </a:pPr>
            <a:r>
              <a:rPr lang="en-US" sz="4799" dirty="0"/>
              <a:t>BTEOTPSWBAT:</a:t>
            </a:r>
          </a:p>
          <a:p>
            <a:r>
              <a:rPr lang="en-US" sz="3199" dirty="0"/>
              <a:t>Prove two triangles are congruent without having to list all 3 sets of corresponding sides congruent and all 3 sets of corresponding angles congruent</a:t>
            </a:r>
          </a:p>
          <a:p>
            <a:r>
              <a:rPr lang="en-US" sz="3199" dirty="0"/>
              <a:t>Use the VAT, Reflexive Property, and other definitions previously learned to identify congruent parts of triangles.</a:t>
            </a:r>
            <a:endParaRPr lang="en-US" sz="2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381000"/>
            <a:ext cx="9598700" cy="1069661"/>
          </a:xfrm>
        </p:spPr>
        <p:txBody>
          <a:bodyPr>
            <a:normAutofit/>
          </a:bodyPr>
          <a:lstStyle/>
          <a:p>
            <a:r>
              <a:rPr lang="en-US" sz="6598" b="1" dirty="0"/>
              <a:t>Objective</a:t>
            </a:r>
          </a:p>
        </p:txBody>
      </p:sp>
    </p:spTree>
    <p:extLst>
      <p:ext uri="{BB962C8B-B14F-4D97-AF65-F5344CB8AC3E}">
        <p14:creationId xmlns:p14="http://schemas.microsoft.com/office/powerpoint/2010/main" val="250974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323"/>
            <a:ext cx="12115799" cy="1486677"/>
          </a:xfrm>
        </p:spPr>
        <p:txBody>
          <a:bodyPr>
            <a:noAutofit/>
          </a:bodyPr>
          <a:lstStyle/>
          <a:p>
            <a:r>
              <a:rPr lang="en-US" sz="4800" dirty="0" smtClean="0"/>
              <a:t>4-2 Triangle Congruence by SSS and SAS Notes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0812" y="2209800"/>
                <a:ext cx="11582400" cy="3962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3200" b="1" dirty="0"/>
                  <a:t>1) What angle is included between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𝑬𝑫</m:t>
                        </m:r>
                      </m:e>
                    </m:acc>
                  </m:oMath>
                </a14:m>
                <a:r>
                  <a:rPr lang="en-US" sz="3200" b="1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𝑬𝑭</m:t>
                        </m:r>
                      </m:e>
                    </m:acc>
                  </m:oMath>
                </a14:m>
                <a:r>
                  <a:rPr lang="en-US" sz="3200" b="1" dirty="0"/>
                  <a:t>?_____</a:t>
                </a:r>
              </a:p>
              <a:p>
                <a:pPr marL="0" indent="0">
                  <a:buNone/>
                </a:pPr>
                <a:r>
                  <a:rPr lang="en-US" sz="3200" b="1" dirty="0"/>
                  <a:t> 2) Which sides include ∠G? ______________</a:t>
                </a:r>
              </a:p>
              <a:p>
                <a:pPr marL="0" indent="0">
                  <a:buNone/>
                </a:pPr>
                <a:r>
                  <a:rPr lang="en-US" sz="3200" b="1" dirty="0"/>
                  <a:t> 3) Which sides include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𝑮𝑫𝑭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3200" b="1" dirty="0"/>
                  <a:t> ___________</a:t>
                </a:r>
              </a:p>
              <a:p>
                <a:pPr marL="0" indent="0">
                  <a:buNone/>
                </a:pPr>
                <a:r>
                  <a:rPr lang="en-US" sz="3200" b="1" dirty="0"/>
                  <a:t>4)  What is a non-included side for ∠E? ___________</a:t>
                </a:r>
              </a:p>
              <a:p>
                <a:pPr marL="0" indent="0">
                  <a:buNone/>
                </a:pPr>
                <a:r>
                  <a:rPr lang="en-US" sz="3200" b="1" dirty="0"/>
                  <a:t>5) What are the two non-included angles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𝑬𝑫</m:t>
                        </m:r>
                      </m:e>
                    </m:acc>
                  </m:oMath>
                </a14:m>
                <a:r>
                  <a:rPr lang="en-US" sz="3200" b="1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𝑫𝑭</m:t>
                        </m:r>
                      </m:e>
                    </m:acc>
                  </m:oMath>
                </a14:m>
                <a:r>
                  <a:rPr lang="en-US" sz="3200" b="1" dirty="0"/>
                  <a:t>? _________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0812" y="2209800"/>
                <a:ext cx="11582400" cy="3962400"/>
              </a:xfrm>
              <a:blipFill rotWithShape="0">
                <a:blip r:embed="rId2"/>
                <a:stretch>
                  <a:fillRect l="-1368"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9218612" y="2667000"/>
            <a:ext cx="2970213" cy="211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9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06" y="979136"/>
            <a:ext cx="11809413" cy="519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3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12" y="228600"/>
            <a:ext cx="1099921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9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3" y="0"/>
            <a:ext cx="9144000" cy="649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0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155856"/>
            <a:ext cx="9601200" cy="635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7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37" y="171128"/>
            <a:ext cx="10485437" cy="1069661"/>
          </a:xfrm>
        </p:spPr>
        <p:txBody>
          <a:bodyPr>
            <a:noAutofit/>
          </a:bodyPr>
          <a:lstStyle/>
          <a:p>
            <a:r>
              <a:rPr lang="en-US" sz="4399" dirty="0"/>
              <a:t>Common ways to prove angles congruent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35" y="1458394"/>
            <a:ext cx="10884240" cy="410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8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37" y="171128"/>
            <a:ext cx="10485437" cy="1069661"/>
          </a:xfrm>
        </p:spPr>
        <p:txBody>
          <a:bodyPr>
            <a:noAutofit/>
          </a:bodyPr>
          <a:lstStyle/>
          <a:p>
            <a:r>
              <a:rPr lang="en-US" sz="4399" dirty="0"/>
              <a:t>Common ways to prove angles congruent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63" y="1346235"/>
            <a:ext cx="10322411" cy="449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7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rth tone presentation (widescreen).potx" id="{0B5E8F0C-1569-45B5-8ADA-CBBDCE8A31F7}" vid="{BAFE7D81-C21B-4995-AEF0-26102EF6BDA1}"/>
    </a:ext>
  </a:extLst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Earth tone presentation (widescreen)(2)</Template>
  <TotalTime>67</TotalTime>
  <Words>99</Words>
  <Application>Microsoft Office PowerPoint</Application>
  <PresentationFormat>Custom</PresentationFormat>
  <Paragraphs>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Cambria Math</vt:lpstr>
      <vt:lpstr>Corbel</vt:lpstr>
      <vt:lpstr>Earthtones 16x9</vt:lpstr>
      <vt:lpstr>Geometry All you need is a pencil! </vt:lpstr>
      <vt:lpstr>Objective</vt:lpstr>
      <vt:lpstr>4-2 Triangle Congruence by SSS and SAS Notes</vt:lpstr>
      <vt:lpstr>PowerPoint Presentation</vt:lpstr>
      <vt:lpstr>PowerPoint Presentation</vt:lpstr>
      <vt:lpstr>PowerPoint Presentation</vt:lpstr>
      <vt:lpstr>PowerPoint Presentation</vt:lpstr>
      <vt:lpstr>Common ways to prove angles congruent</vt:lpstr>
      <vt:lpstr>Common ways to prove angles congruent</vt:lpstr>
      <vt:lpstr>Common ways to prove angles congruent</vt:lpstr>
      <vt:lpstr>Common ways to prove segments congruent</vt:lpstr>
      <vt:lpstr>Common ways to prove segments congruent</vt:lpstr>
      <vt:lpstr>Common ways to prove segments congruent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Geometry All you need is a pencil!</dc:title>
  <dc:creator>Yasmeen Bouwman</dc:creator>
  <cp:lastModifiedBy>Henry Borjas</cp:lastModifiedBy>
  <cp:revision>4</cp:revision>
  <dcterms:created xsi:type="dcterms:W3CDTF">2017-11-15T16:56:26Z</dcterms:created>
  <dcterms:modified xsi:type="dcterms:W3CDTF">2018-11-13T01:32:47Z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